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A3425C-345B-4F4A-A01D-076B843E6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9F075D-B795-4BAF-9C78-AD80C3598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67BA87-965B-4C8A-BC94-A99657B6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16A412-CFBE-4008-95FF-3D824D32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013B37-460D-4EF8-B262-BC5BD538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482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A17B1C-BB24-4571-BBEB-4AC88AE96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047E15B-6302-4A27-BF66-6C194A2A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25F938-D6DB-4327-9814-B72E9BB8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5B70EB-5D0B-4D24-B312-E083BE4F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EFE5A4-C0C9-48A1-893F-C22BAE29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822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9C2328D-8378-41EE-9305-7215949AE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0D1A028-B385-4E80-8819-0D99C5F23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065A4A-602A-4A18-A1D1-48CEFB6A0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D95C52-10A8-4C80-A620-052528F8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988226-E503-4A3E-8DDE-D8FCD72E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109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4BDCE2-C12F-41B4-AC4F-F5BC0FAA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68930C-785B-4D77-B5D9-0870F403A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C919ED-C70A-4F16-A8AD-8A8AF011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0F8A14-EF26-469C-BE68-A90BB78D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AFEAB1-CCF9-4963-B06E-F157EE68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18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1DCD3-3EE9-47ED-9879-9B5E6E7A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4BBBBA-F834-4119-B4B5-90D6493E9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83855B-C864-45D4-9C99-99FB68EF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617355-528A-4809-ADB7-3B42E0DB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4F1BBD-BC85-40AD-8574-A4D89874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62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2D44F-5681-47D4-BD82-38355AD8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306B29-C512-4749-95C3-8D2EA1CEF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FD48D07-8C8E-4540-B2A5-1A858664F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166538-842A-41D7-8056-74EE5AC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F5307FC-6B98-4416-A59D-C8CB5BC4D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488696-DF8C-4DB7-9B4E-EA4883318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54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E9629E-E21B-40F4-8719-61B5E49E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E3319B-21D4-48AC-8C2A-DDEB7DFD7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020022A-7EDB-495D-8BF0-50C58A85D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316062D-7CAC-4400-92D1-CD4B609BD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19103C3-5723-4825-821B-9F3BD4FBF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E0A8602-A7BC-401C-B9A2-53AE914C0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9B61BFF-B673-4BF1-B6FC-7F46443B8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B17CAB1-D042-4388-B262-2AD1503A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57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59EAC5-7473-4CC2-96E9-61155CB6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E95900-1AEB-4746-9F7E-BF7B9B31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9AC73D5-3B3E-442D-A561-CD6A0C65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CD334B0-6230-4EAB-B390-D0B65E2E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71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EAFF16-D713-4824-8AFE-65AB9B08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CF8A489-4B5E-46A2-B3AC-BF2D0AB0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99162FE-6F9E-42AC-B5EA-043BC21B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70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B9B1A3-BE7D-4882-A0AF-C9154CE2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76E896-44CF-4EBB-91CD-31D7ED8FF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908008-600C-4E59-8D73-D2DC16C4D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55A8B2-3B2F-4D4A-A7E4-A8B7C7B8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A3D000-0910-4BA6-AD0D-8D346C7B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876C6D-92AE-43B3-9DCB-1D58D304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90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1955BE-93FA-4503-B56A-CDE877A0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4FAB3BB-5F34-4F70-BFFF-01C15C7AFE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042D9B-FBE7-4B20-B485-23BAD31EE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57F910-0472-4CEB-980E-3C9D6F9F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D440DF-CE78-4524-ABFD-53984D26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9F6B6C-1DF9-49DE-A9B7-AE30537EB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14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738D75-0FB8-4A63-8167-A8D49991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26D22D-45CB-4A9F-B19B-A4F8FB993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BB1B27-0688-4C63-BB5F-6D7B37F81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752A-DA95-45C2-82BA-8AD99A110B91}" type="datetimeFigureOut">
              <a:rPr lang="sv-SE" smtClean="0"/>
              <a:t>2020-10-11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3C82E6-1E16-43AA-8F37-2028F1DE6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888EB6-685B-4896-BD35-1A47A9074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0FC8-8EB3-45E4-9BC9-7F096C5A88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17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6BDCA6B-3C9C-4213-A0D9-30BD5F0B0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426302" cy="6858000"/>
          </a:xfrm>
          <a:custGeom>
            <a:avLst/>
            <a:gdLst>
              <a:gd name="connsiteX0" fmla="*/ 184095 w 8426302"/>
              <a:gd name="connsiteY0" fmla="*/ 6858000 h 6858000"/>
              <a:gd name="connsiteX1" fmla="*/ 8426302 w 8426302"/>
              <a:gd name="connsiteY1" fmla="*/ 6858000 h 6858000"/>
              <a:gd name="connsiteX2" fmla="*/ 8426302 w 8426302"/>
              <a:gd name="connsiteY2" fmla="*/ 0 h 6858000"/>
              <a:gd name="connsiteX3" fmla="*/ 2743435 w 8426302"/>
              <a:gd name="connsiteY3" fmla="*/ 0 h 6858000"/>
              <a:gd name="connsiteX4" fmla="*/ 2688451 w 8426302"/>
              <a:gd name="connsiteY4" fmla="*/ 37385 h 6858000"/>
              <a:gd name="connsiteX5" fmla="*/ 0 w 8426302"/>
              <a:gd name="connsiteY5" fmla="*/ 5321277 h 6858000"/>
              <a:gd name="connsiteX6" fmla="*/ 116943 w 8426302"/>
              <a:gd name="connsiteY6" fmla="*/ 65584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8000">
                <a:moveTo>
                  <a:pt x="184095" y="6858000"/>
                </a:moveTo>
                <a:lnTo>
                  <a:pt x="8426302" y="6858000"/>
                </a:lnTo>
                <a:lnTo>
                  <a:pt x="8426302" y="0"/>
                </a:lnTo>
                <a:lnTo>
                  <a:pt x="2743435" y="0"/>
                </a:lnTo>
                <a:lnTo>
                  <a:pt x="2688451" y="37385"/>
                </a:lnTo>
                <a:cubicBezTo>
                  <a:pt x="1058888" y="1225893"/>
                  <a:pt x="0" y="3149927"/>
                  <a:pt x="0" y="5321277"/>
                </a:cubicBezTo>
                <a:cubicBezTo>
                  <a:pt x="0" y="5744268"/>
                  <a:pt x="40184" y="6157873"/>
                  <a:pt x="116943" y="6558484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A12F62-867F-4684-B28B-E085D09DC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174932" cy="6858000"/>
          </a:xfrm>
          <a:custGeom>
            <a:avLst/>
            <a:gdLst>
              <a:gd name="connsiteX0" fmla="*/ 190266 w 8174932"/>
              <a:gd name="connsiteY0" fmla="*/ 6858000 h 6858000"/>
              <a:gd name="connsiteX1" fmla="*/ 8174932 w 8174932"/>
              <a:gd name="connsiteY1" fmla="*/ 6858000 h 6858000"/>
              <a:gd name="connsiteX2" fmla="*/ 8174932 w 8174932"/>
              <a:gd name="connsiteY2" fmla="*/ 0 h 6858000"/>
              <a:gd name="connsiteX3" fmla="*/ 2944847 w 8174932"/>
              <a:gd name="connsiteY3" fmla="*/ 0 h 6858000"/>
              <a:gd name="connsiteX4" fmla="*/ 2646373 w 8174932"/>
              <a:gd name="connsiteY4" fmla="*/ 196447 h 6858000"/>
              <a:gd name="connsiteX5" fmla="*/ 0 w 8174932"/>
              <a:gd name="connsiteY5" fmla="*/ 5321277 h 6858000"/>
              <a:gd name="connsiteX6" fmla="*/ 112445 w 8174932"/>
              <a:gd name="connsiteY6" fmla="*/ 6510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8000">
                <a:moveTo>
                  <a:pt x="190266" y="6858000"/>
                </a:moveTo>
                <a:lnTo>
                  <a:pt x="8174932" y="6858000"/>
                </a:lnTo>
                <a:lnTo>
                  <a:pt x="8174932" y="0"/>
                </a:lnTo>
                <a:lnTo>
                  <a:pt x="2944847" y="0"/>
                </a:lnTo>
                <a:lnTo>
                  <a:pt x="2646373" y="196447"/>
                </a:lnTo>
                <a:cubicBezTo>
                  <a:pt x="1044779" y="1335395"/>
                  <a:pt x="0" y="3206327"/>
                  <a:pt x="0" y="5321277"/>
                </a:cubicBezTo>
                <a:cubicBezTo>
                  <a:pt x="0" y="5727999"/>
                  <a:pt x="38639" y="6125696"/>
                  <a:pt x="112445" y="6510898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882D04C-B461-4675-A53F-031DCB091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34110"/>
            <a:ext cx="5936370" cy="3466213"/>
          </a:xfrm>
        </p:spPr>
        <p:txBody>
          <a:bodyPr anchor="b">
            <a:normAutofit/>
          </a:bodyPr>
          <a:lstStyle/>
          <a:p>
            <a:pPr algn="l"/>
            <a:r>
              <a:rPr lang="sv-SE" sz="7200">
                <a:solidFill>
                  <a:srgbClr val="FFFFFF"/>
                </a:solidFill>
              </a:rPr>
              <a:t>Skara IBK Team 08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017740D-4EE8-4507-9E92-973002211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180354"/>
            <a:ext cx="5649289" cy="1279978"/>
          </a:xfrm>
        </p:spPr>
        <p:txBody>
          <a:bodyPr anchor="t">
            <a:normAutofit/>
          </a:bodyPr>
          <a:lstStyle/>
          <a:p>
            <a:pPr algn="l"/>
            <a:r>
              <a:rPr lang="sv-SE">
                <a:solidFill>
                  <a:srgbClr val="FFFFFF"/>
                </a:solidFill>
              </a:rPr>
              <a:t>2020/21</a:t>
            </a:r>
          </a:p>
        </p:txBody>
      </p:sp>
    </p:spTree>
    <p:extLst>
      <p:ext uri="{BB962C8B-B14F-4D97-AF65-F5344CB8AC3E}">
        <p14:creationId xmlns:p14="http://schemas.microsoft.com/office/powerpoint/2010/main" val="3055426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38CD21-12A7-469A-99B6-CFBC50D8C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sv-SE" sz="4800"/>
              <a:t>Föräldramöte 2020-10-11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D13470-A747-43C1-BD23-37D560F57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200" dirty="0"/>
              <a:t>Agenda</a:t>
            </a:r>
          </a:p>
          <a:p>
            <a:r>
              <a:rPr lang="sv-SE" sz="2200" dirty="0"/>
              <a:t>Målsättning säsongen 2020/21</a:t>
            </a:r>
          </a:p>
          <a:p>
            <a:r>
              <a:rPr lang="sv-SE" sz="2200" dirty="0"/>
              <a:t>Matcher/Träningar</a:t>
            </a:r>
          </a:p>
          <a:p>
            <a:r>
              <a:rPr lang="sv-SE" sz="2200" dirty="0"/>
              <a:t>Lagkassa/arbetsuppgifter</a:t>
            </a:r>
          </a:p>
          <a:p>
            <a:r>
              <a:rPr lang="sv-SE" sz="2200" dirty="0"/>
              <a:t>Attityd mm</a:t>
            </a:r>
          </a:p>
          <a:p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019066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3F3A8-A837-4BCB-ADA9-70CBD7808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sv-SE"/>
              <a:t>Målsättning säsongen 2020/21</a:t>
            </a:r>
            <a:endParaRPr lang="sv-SE" dirty="0"/>
          </a:p>
        </p:txBody>
      </p:sp>
      <p:sp>
        <p:nvSpPr>
          <p:cNvPr id="18" name="Freeform: Shape 8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F9A0835-BD9D-4F52-AC8C-A9740BC325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44" r="20225" b="-2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CC01B1-050B-4CBE-B7FC-A19CECC10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4064632"/>
          </a:xfrm>
        </p:spPr>
        <p:txBody>
          <a:bodyPr anchor="t">
            <a:normAutofit lnSpcReduction="10000"/>
          </a:bodyPr>
          <a:lstStyle/>
          <a:p>
            <a:r>
              <a:rPr lang="sv-SE" sz="2000" dirty="0"/>
              <a:t>25 spelare.</a:t>
            </a:r>
          </a:p>
          <a:p>
            <a:r>
              <a:rPr lang="sv-SE" sz="2000" dirty="0"/>
              <a:t>Skapa en positiv miljö för träning och tävling med fokus på utveckla lagspel samt individ.</a:t>
            </a:r>
          </a:p>
          <a:p>
            <a:r>
              <a:rPr lang="sv-SE" sz="2000" dirty="0"/>
              <a:t>Utveckla vårt spel avseende, taktik(spelmönster) samt passningsspel.</a:t>
            </a:r>
          </a:p>
          <a:p>
            <a:r>
              <a:rPr lang="sv-SE" sz="2000" dirty="0"/>
              <a:t>Utveckla spelet tillsammans, spela i femmor mer.</a:t>
            </a:r>
          </a:p>
          <a:p>
            <a:r>
              <a:rPr lang="sv-SE" sz="2000" dirty="0"/>
              <a:t>Nivåanpassa efter motstånd. Utveckla alla spelare utifrån deras nivå.</a:t>
            </a:r>
          </a:p>
          <a:p>
            <a:r>
              <a:rPr lang="sv-SE" sz="2000" dirty="0"/>
              <a:t>Bli ett starkare och snabbare lag. </a:t>
            </a:r>
            <a:r>
              <a:rPr lang="sv-SE" sz="2000" dirty="0" err="1"/>
              <a:t>Fys</a:t>
            </a:r>
            <a:r>
              <a:rPr lang="sv-SE" sz="2000" dirty="0"/>
              <a:t> är med på träningarna i högre grad.</a:t>
            </a:r>
          </a:p>
          <a:p>
            <a:r>
              <a:rPr lang="sv-SE" sz="2000" dirty="0"/>
              <a:t>Ledord kommer vara passa/kämpa &amp; kamratskap.</a:t>
            </a:r>
          </a:p>
          <a:p>
            <a:pPr marL="0" indent="0">
              <a:buNone/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1062073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B9A0BD-E375-439D-94CE-DB05AC7D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29" y="360265"/>
            <a:ext cx="5314536" cy="1325563"/>
          </a:xfrm>
        </p:spPr>
        <p:txBody>
          <a:bodyPr>
            <a:normAutofit/>
          </a:bodyPr>
          <a:lstStyle/>
          <a:p>
            <a:r>
              <a:rPr lang="sv-SE" dirty="0"/>
              <a:t>Matcher/Träningar mm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D761D29-67B0-4FC4-902A-9BFD810038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" r="4109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EA81F5-37E2-421E-B8BD-6DA6C417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1685828"/>
            <a:ext cx="5957671" cy="45264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v-SE" sz="1600" b="1" dirty="0"/>
              <a:t>Serier</a:t>
            </a:r>
            <a:r>
              <a:rPr lang="sv-SE" sz="1600" dirty="0"/>
              <a:t>: Vi är anmälda till 2st 08 serier, </a:t>
            </a:r>
            <a:r>
              <a:rPr lang="sv-SE" sz="1600" dirty="0" err="1"/>
              <a:t>Pantamera</a:t>
            </a:r>
            <a:r>
              <a:rPr lang="sv-SE" sz="1600" dirty="0"/>
              <a:t> pojkar 12 Mellersta samt Norra. Går att följa via </a:t>
            </a:r>
            <a:r>
              <a:rPr lang="sv-SE" sz="1600" dirty="0" err="1"/>
              <a:t>innebandyapp</a:t>
            </a:r>
            <a:r>
              <a:rPr lang="sv-SE" sz="1600" dirty="0"/>
              <a:t>. Totalt kommer vi spela 32 matcher. Alla hemmamatcher ligger på samma dag och efter varandra. Detta innebär att vi har 8 tillfällen hemma i </a:t>
            </a:r>
            <a:r>
              <a:rPr lang="sv-SE" sz="1600" dirty="0" err="1"/>
              <a:t>vilanhallen</a:t>
            </a:r>
            <a:r>
              <a:rPr lang="sv-SE" sz="1600" dirty="0"/>
              <a:t>.</a:t>
            </a:r>
          </a:p>
          <a:p>
            <a:pPr marL="0" indent="0">
              <a:buNone/>
            </a:pPr>
            <a:r>
              <a:rPr lang="sv-SE" sz="1600" b="1" dirty="0"/>
              <a:t>Norra</a:t>
            </a:r>
            <a:r>
              <a:rPr lang="sv-SE" sz="1600" dirty="0"/>
              <a:t>: </a:t>
            </a:r>
            <a:r>
              <a:rPr lang="sv-SE" sz="1600" dirty="0" err="1"/>
              <a:t>Stöpen</a:t>
            </a:r>
            <a:r>
              <a:rPr lang="sv-SE" sz="1600" dirty="0"/>
              <a:t>, Hjo, </a:t>
            </a:r>
            <a:r>
              <a:rPr lang="sv-SE" sz="1600" dirty="0" err="1"/>
              <a:t>lockerud</a:t>
            </a:r>
            <a:r>
              <a:rPr lang="sv-SE" sz="1600" dirty="0"/>
              <a:t>, Skövde, Tibro, Mullsjö, Falköping &amp; </a:t>
            </a:r>
            <a:r>
              <a:rPr lang="sv-SE" sz="1600" dirty="0" err="1"/>
              <a:t>Halna</a:t>
            </a:r>
            <a:r>
              <a:rPr lang="sv-SE" sz="1600" dirty="0"/>
              <a:t>.</a:t>
            </a:r>
          </a:p>
          <a:p>
            <a:pPr marL="0" indent="0">
              <a:buNone/>
            </a:pPr>
            <a:r>
              <a:rPr lang="sv-SE" sz="1600" b="1" dirty="0"/>
              <a:t>Mellersta</a:t>
            </a:r>
            <a:r>
              <a:rPr lang="sv-SE" sz="1600" dirty="0"/>
              <a:t>: Vara, Alingsås, Falköping, Säven, </a:t>
            </a:r>
            <a:r>
              <a:rPr lang="sv-SE" sz="1600" dirty="0" err="1"/>
              <a:t>Wårgårda</a:t>
            </a:r>
            <a:r>
              <a:rPr lang="sv-SE" sz="1600" dirty="0"/>
              <a:t>, Vänersborg, Elfhög &amp; Sandared.</a:t>
            </a:r>
          </a:p>
          <a:p>
            <a:pPr marL="0" indent="0">
              <a:buNone/>
            </a:pPr>
            <a:r>
              <a:rPr lang="sv-SE" sz="1600" b="1" dirty="0"/>
              <a:t>Träningar: </a:t>
            </a:r>
            <a:r>
              <a:rPr lang="sv-SE" sz="1600" dirty="0"/>
              <a:t>Vi tränar mån/</a:t>
            </a:r>
            <a:r>
              <a:rPr lang="sv-SE" sz="1600" dirty="0" err="1"/>
              <a:t>ons</a:t>
            </a:r>
            <a:r>
              <a:rPr lang="sv-SE" sz="1600" dirty="0"/>
              <a:t> 18:00-19:30. Varannan fredag kör vi frivillig träning. Giltig frånvaro är sjukdom samt annan sport. Anmäl om ert barn inte kan komma. Annan frånvaro leder till ej uttagen på match.</a:t>
            </a:r>
          </a:p>
          <a:p>
            <a:pPr marL="0" indent="0">
              <a:buNone/>
            </a:pPr>
            <a:r>
              <a:rPr lang="sv-SE" sz="1600" b="1" dirty="0"/>
              <a:t>Cuper: </a:t>
            </a:r>
            <a:r>
              <a:rPr lang="sv-SE" sz="1600" dirty="0" err="1"/>
              <a:t>Fatepipe</a:t>
            </a:r>
            <a:r>
              <a:rPr lang="sv-SE" sz="1600" dirty="0"/>
              <a:t> Linköping, </a:t>
            </a:r>
            <a:r>
              <a:rPr lang="sv-SE" sz="1600" dirty="0" err="1"/>
              <a:t>Vänerpärlan</a:t>
            </a:r>
            <a:r>
              <a:rPr lang="sv-SE" sz="1600" dirty="0"/>
              <a:t> (</a:t>
            </a:r>
            <a:r>
              <a:rPr lang="sv-SE" sz="1600" dirty="0" err="1"/>
              <a:t>sept</a:t>
            </a:r>
            <a:r>
              <a:rPr lang="sv-SE" sz="1600" dirty="0"/>
              <a:t>), </a:t>
            </a:r>
            <a:r>
              <a:rPr lang="sv-SE" sz="1600" dirty="0" err="1"/>
              <a:t>Sibben</a:t>
            </a:r>
            <a:r>
              <a:rPr lang="sv-SE" sz="1600" dirty="0"/>
              <a:t> (jan) + en </a:t>
            </a:r>
            <a:r>
              <a:rPr lang="sv-SE" sz="1600" dirty="0" err="1"/>
              <a:t>avslutningscup</a:t>
            </a:r>
            <a:r>
              <a:rPr lang="sv-SE" sz="1600" dirty="0"/>
              <a:t> (april)</a:t>
            </a:r>
          </a:p>
          <a:p>
            <a:pPr marL="0" indent="0">
              <a:buNone/>
            </a:pPr>
            <a:r>
              <a:rPr lang="sv-SE" sz="1600" b="1" dirty="0"/>
              <a:t>Läger/övrigt: </a:t>
            </a:r>
            <a:r>
              <a:rPr lang="sv-SE" sz="1600" dirty="0"/>
              <a:t>Vi kommer ha 4 aktiviteter (</a:t>
            </a:r>
            <a:r>
              <a:rPr lang="sv-SE" sz="1600" dirty="0" err="1"/>
              <a:t>okt,dec,feb,mars</a:t>
            </a:r>
            <a:r>
              <a:rPr lang="sv-SE" sz="1600" dirty="0"/>
              <a:t>). Bad, bio </a:t>
            </a:r>
            <a:r>
              <a:rPr lang="sv-SE" sz="1600" dirty="0" err="1"/>
              <a:t>lazerdoom</a:t>
            </a:r>
            <a:r>
              <a:rPr lang="sv-SE" sz="1600" dirty="0"/>
              <a:t>, pizzakväll mm.</a:t>
            </a:r>
          </a:p>
          <a:p>
            <a:pPr marL="0" indent="0">
              <a:buNone/>
            </a:pPr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2756873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CB5DFCDA-694D-4637-8E9B-038575194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952075" cy="6858000"/>
          </a:xfrm>
          <a:custGeom>
            <a:avLst/>
            <a:gdLst>
              <a:gd name="connsiteX0" fmla="*/ 9952075 w 9952075"/>
              <a:gd name="connsiteY0" fmla="*/ 6858000 h 6858000"/>
              <a:gd name="connsiteX1" fmla="*/ 108694 w 9952075"/>
              <a:gd name="connsiteY1" fmla="*/ 6858000 h 6858000"/>
              <a:gd name="connsiteX2" fmla="*/ 79127 w 9952075"/>
              <a:gd name="connsiteY2" fmla="*/ 6681235 h 6858000"/>
              <a:gd name="connsiteX3" fmla="*/ 0 w 9952075"/>
              <a:gd name="connsiteY3" fmla="*/ 5565888 h 6858000"/>
              <a:gd name="connsiteX4" fmla="*/ 2190696 w 9952075"/>
              <a:gd name="connsiteY4" fmla="*/ 145339 h 6858000"/>
              <a:gd name="connsiteX5" fmla="*/ 2339431 w 9952075"/>
              <a:gd name="connsiteY5" fmla="*/ 0 h 6858000"/>
              <a:gd name="connsiteX6" fmla="*/ 9952075 w 995207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2075" h="6858000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4DB276E-BFF1-43F5-AB90-7ABA4B9A9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652017" cy="6858000"/>
          </a:xfrm>
          <a:custGeom>
            <a:avLst/>
            <a:gdLst>
              <a:gd name="connsiteX0" fmla="*/ 9652017 w 9652017"/>
              <a:gd name="connsiteY0" fmla="*/ 6858000 h 6858000"/>
              <a:gd name="connsiteX1" fmla="*/ 112827 w 9652017"/>
              <a:gd name="connsiteY1" fmla="*/ 6858000 h 6858000"/>
              <a:gd name="connsiteX2" fmla="*/ 76084 w 9652017"/>
              <a:gd name="connsiteY2" fmla="*/ 6638337 h 6858000"/>
              <a:gd name="connsiteX3" fmla="*/ 0 w 9652017"/>
              <a:gd name="connsiteY3" fmla="*/ 5565888 h 6858000"/>
              <a:gd name="connsiteX4" fmla="*/ 2157501 w 9652017"/>
              <a:gd name="connsiteY4" fmla="*/ 301488 h 6858000"/>
              <a:gd name="connsiteX5" fmla="*/ 2472310 w 9652017"/>
              <a:gd name="connsiteY5" fmla="*/ 0 h 6858000"/>
              <a:gd name="connsiteX6" fmla="*/ 9652017 w 965201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017" h="6858000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8151CDA-AC31-46DD-891E-0DE9E1CC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757694" cy="1288238"/>
          </a:xfrm>
        </p:spPr>
        <p:txBody>
          <a:bodyPr anchor="b">
            <a:normAutofit/>
          </a:bodyPr>
          <a:lstStyle/>
          <a:p>
            <a:r>
              <a:rPr lang="sv-SE" dirty="0"/>
              <a:t>Attityd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A80406-F9C7-439C-97D2-A6D4072D5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956390"/>
            <a:ext cx="7322290" cy="3907465"/>
          </a:xfrm>
        </p:spPr>
        <p:txBody>
          <a:bodyPr anchor="t">
            <a:normAutofit lnSpcReduction="10000"/>
          </a:bodyPr>
          <a:lstStyle/>
          <a:p>
            <a:r>
              <a:rPr lang="sv-SE" sz="2400" dirty="0"/>
              <a:t>Gå från lek till träning.</a:t>
            </a:r>
          </a:p>
          <a:p>
            <a:r>
              <a:rPr lang="sv-SE" sz="2400" dirty="0"/>
              <a:t>Attityd till domare, medspelare och motspelare.</a:t>
            </a:r>
          </a:p>
          <a:p>
            <a:r>
              <a:rPr lang="sv-SE" sz="2400" dirty="0"/>
              <a:t>Negativt tänkande, skylla på andra samt dåligt språk.</a:t>
            </a:r>
          </a:p>
          <a:p>
            <a:r>
              <a:rPr lang="sv-SE" sz="2400" dirty="0"/>
              <a:t>Speltid, positioner, vem man spelar med….</a:t>
            </a:r>
          </a:p>
          <a:p>
            <a:r>
              <a:rPr lang="sv-SE" sz="2400" dirty="0"/>
              <a:t>Respekt</a:t>
            </a:r>
          </a:p>
          <a:p>
            <a:r>
              <a:rPr lang="sv-SE" sz="2400" dirty="0"/>
              <a:t>Göra sitt bästa, kämpa och vara en bra kamrat.</a:t>
            </a:r>
          </a:p>
          <a:p>
            <a:r>
              <a:rPr lang="sv-SE" sz="2400" dirty="0"/>
              <a:t>Sömn innan match</a:t>
            </a:r>
          </a:p>
          <a:p>
            <a:r>
              <a:rPr lang="sv-SE" sz="2400" dirty="0"/>
              <a:t>Kost inför/under match</a:t>
            </a:r>
          </a:p>
          <a:p>
            <a:r>
              <a:rPr lang="sv-SE" sz="2400" dirty="0"/>
              <a:t>Mobilförbud vid match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A8C872D-4C1C-4F42-936E-756C7FDC8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048" y="0"/>
            <a:ext cx="3596952" cy="216027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723068FB-03A8-4FD7-AA46-D80D71193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0008" y="4437698"/>
            <a:ext cx="3161992" cy="242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01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1E5FAC-3D8F-4BF1-B651-28B16FE6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sv-SE" dirty="0"/>
              <a:t>Lagkassa/Arbetsuppgifter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EAE40C-FDC0-4BAE-9C0B-F2459233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440729"/>
            <a:ext cx="6719564" cy="3612937"/>
          </a:xfrm>
        </p:spPr>
        <p:txBody>
          <a:bodyPr anchor="t">
            <a:normAutofit lnSpcReduction="10000"/>
          </a:bodyPr>
          <a:lstStyle/>
          <a:p>
            <a:r>
              <a:rPr lang="sv-SE" sz="1500" dirty="0"/>
              <a:t>Vi har idag ca 18000kr i Lagkassan + Sponsring 16500kr.</a:t>
            </a:r>
          </a:p>
          <a:p>
            <a:r>
              <a:rPr lang="sv-SE" sz="1500" dirty="0"/>
              <a:t>Fagerhult + Fröjered/Skövde gav ca 3000 netto.</a:t>
            </a:r>
          </a:p>
          <a:p>
            <a:pPr marL="0" indent="0">
              <a:buNone/>
            </a:pPr>
            <a:r>
              <a:rPr lang="sv-SE" sz="1500" dirty="0"/>
              <a:t>Vi kommer köpa </a:t>
            </a:r>
            <a:r>
              <a:rPr lang="sv-SE" sz="1500" dirty="0" err="1"/>
              <a:t>tshirt</a:t>
            </a:r>
            <a:r>
              <a:rPr lang="sv-SE" sz="1500" dirty="0"/>
              <a:t>/keps och </a:t>
            </a:r>
            <a:r>
              <a:rPr lang="sv-SE" sz="1500" dirty="0" err="1"/>
              <a:t>Hoody</a:t>
            </a:r>
            <a:r>
              <a:rPr lang="sv-SE" sz="1500" dirty="0"/>
              <a:t> till killarna.</a:t>
            </a:r>
          </a:p>
          <a:p>
            <a:r>
              <a:rPr lang="sv-SE" sz="1500" dirty="0"/>
              <a:t>Sverigelotter och Bingolotter.</a:t>
            </a:r>
          </a:p>
          <a:p>
            <a:r>
              <a:rPr lang="sv-SE" sz="1500" dirty="0"/>
              <a:t>Vi kommer fördela arbetsuppgifterna </a:t>
            </a:r>
            <a:r>
              <a:rPr lang="sv-SE" sz="1500" dirty="0" err="1"/>
              <a:t>iår</a:t>
            </a:r>
            <a:r>
              <a:rPr lang="sv-SE" sz="1500" dirty="0"/>
              <a:t> enligt följande team:</a:t>
            </a:r>
          </a:p>
          <a:p>
            <a:pPr marL="0" indent="0">
              <a:buNone/>
            </a:pPr>
            <a:r>
              <a:rPr lang="sv-SE" sz="1500" dirty="0"/>
              <a:t>Team Kiosk: Håkan (inköp), Karolina (ekonomi), Alvin, Jonathan, Lukas, </a:t>
            </a:r>
            <a:r>
              <a:rPr lang="sv-SE" sz="1500" dirty="0" err="1"/>
              <a:t>Neo</a:t>
            </a:r>
            <a:r>
              <a:rPr lang="sv-SE" sz="1500"/>
              <a:t>, Leo, </a:t>
            </a:r>
            <a:endParaRPr lang="sv-SE" sz="1500" dirty="0"/>
          </a:p>
          <a:p>
            <a:pPr marL="0" indent="0">
              <a:buNone/>
            </a:pPr>
            <a:r>
              <a:rPr lang="sv-SE" sz="1500" dirty="0"/>
              <a:t>Team </a:t>
            </a:r>
            <a:r>
              <a:rPr lang="sv-SE" sz="1500" dirty="0" err="1"/>
              <a:t>Sekk</a:t>
            </a:r>
            <a:r>
              <a:rPr lang="sv-SE" sz="1500" dirty="0"/>
              <a:t>: Hugo, Carl, August, John, Wilma, </a:t>
            </a:r>
            <a:r>
              <a:rPr lang="sv-SE" sz="1500" dirty="0" err="1"/>
              <a:t>Louie</a:t>
            </a:r>
            <a:r>
              <a:rPr lang="sv-SE" sz="1500" dirty="0"/>
              <a:t>, Benjamin, </a:t>
            </a:r>
            <a:r>
              <a:rPr lang="sv-SE" sz="1500" dirty="0" err="1"/>
              <a:t>Senadin</a:t>
            </a:r>
            <a:r>
              <a:rPr lang="sv-SE" sz="1500" dirty="0"/>
              <a:t>, </a:t>
            </a:r>
            <a:r>
              <a:rPr lang="sv-SE" sz="1500" dirty="0" err="1"/>
              <a:t>Lulle</a:t>
            </a:r>
            <a:r>
              <a:rPr lang="sv-SE" sz="1500" dirty="0"/>
              <a:t>, Truls</a:t>
            </a:r>
          </a:p>
          <a:p>
            <a:pPr marL="0" indent="0">
              <a:buNone/>
            </a:pPr>
            <a:r>
              <a:rPr lang="sv-SE" sz="1500" dirty="0"/>
              <a:t>Team Baka: Leo, Wilmer, Affe, </a:t>
            </a:r>
            <a:r>
              <a:rPr lang="sv-SE" sz="1500" dirty="0" err="1"/>
              <a:t>Neo</a:t>
            </a:r>
            <a:r>
              <a:rPr lang="sv-SE" sz="1500" dirty="0"/>
              <a:t>, Viktor, Charlie, William, Måns</a:t>
            </a:r>
          </a:p>
          <a:p>
            <a:pPr marL="0" indent="0">
              <a:buNone/>
            </a:pPr>
            <a:r>
              <a:rPr lang="sv-SE" sz="1500" dirty="0"/>
              <a:t>Ledarteam: Per, Andreas, Karolina, Peter &amp; Tobbe </a:t>
            </a:r>
          </a:p>
          <a:p>
            <a:pPr marL="0" indent="0">
              <a:buNone/>
            </a:pPr>
            <a:r>
              <a:rPr lang="sv-SE" sz="1500" dirty="0"/>
              <a:t>PS: Vid hemmamatcher behövs, ljud/ljus ansvariga.DS Alvin, Lukas S</a:t>
            </a:r>
          </a:p>
          <a:p>
            <a:r>
              <a:rPr lang="sv-SE" sz="1500" dirty="0"/>
              <a:t>Lag/spelarfoto? Melvin.</a:t>
            </a:r>
          </a:p>
          <a:p>
            <a:pPr marL="0" indent="0">
              <a:buNone/>
            </a:pPr>
            <a:endParaRPr lang="sv-SE" sz="1500" dirty="0"/>
          </a:p>
          <a:p>
            <a:pPr marL="0" indent="0">
              <a:buNone/>
            </a:pPr>
            <a:endParaRPr lang="sv-SE" sz="15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F536E94-79B9-4CCC-A041-329ED97B8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38" r="11525" b="3"/>
          <a:stretch/>
        </p:blipFill>
        <p:spPr>
          <a:xfrm>
            <a:off x="7689829" y="10"/>
            <a:ext cx="4502173" cy="3448209"/>
          </a:xfrm>
          <a:custGeom>
            <a:avLst/>
            <a:gdLst/>
            <a:ahLst/>
            <a:cxnLst/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2DF457-0AFC-4B35-AFF9-BF43636B55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39" r="14974" b="1"/>
          <a:stretch/>
        </p:blipFill>
        <p:spPr>
          <a:xfrm>
            <a:off x="8768827" y="4082141"/>
            <a:ext cx="3423175" cy="2775859"/>
          </a:xfrm>
          <a:custGeom>
            <a:avLst/>
            <a:gdLst/>
            <a:ahLst/>
            <a:cxnLst/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19718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Bredbild</PresentationFormat>
  <Paragraphs>45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Skara IBK Team 08</vt:lpstr>
      <vt:lpstr>Föräldramöte 2020-10-11</vt:lpstr>
      <vt:lpstr>Målsättning säsongen 2020/21</vt:lpstr>
      <vt:lpstr>Matcher/Träningar mm</vt:lpstr>
      <vt:lpstr>Attityd</vt:lpstr>
      <vt:lpstr>Lagkassa/Arbetsuppgifter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Skara IBK Team 08</dc:title>
  <dc:creator>Nilsson, Per</dc:creator>
  <cp:lastModifiedBy>Nilsson, Per</cp:lastModifiedBy>
  <cp:revision>10</cp:revision>
  <dcterms:created xsi:type="dcterms:W3CDTF">2020-10-04T16:54:44Z</dcterms:created>
  <dcterms:modified xsi:type="dcterms:W3CDTF">2020-10-11T16:22:39Z</dcterms:modified>
</cp:coreProperties>
</file>